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0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9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5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ACEF-39B7-41B6-8EBA-0C13748EA08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1491-9A75-46F6-BA3A-0C02BDAC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88766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val="370829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399285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179711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val="237212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217681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54222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48271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277764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33"/>
          </a:xfrm>
        </p:spPr>
      </p:pic>
    </p:spTree>
    <p:extLst>
      <p:ext uri="{BB962C8B-B14F-4D97-AF65-F5344CB8AC3E}">
        <p14:creationId xmlns:p14="http://schemas.microsoft.com/office/powerpoint/2010/main" val="46220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32761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102397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272119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87760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4939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198601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339691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428539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 Blose</dc:creator>
  <cp:lastModifiedBy>Alista Blose</cp:lastModifiedBy>
  <cp:revision>1</cp:revision>
  <dcterms:created xsi:type="dcterms:W3CDTF">2016-06-27T15:53:04Z</dcterms:created>
  <dcterms:modified xsi:type="dcterms:W3CDTF">2016-06-27T15:53:22Z</dcterms:modified>
</cp:coreProperties>
</file>